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8FB"/>
          </a:solidFill>
        </a:fill>
      </a:tcStyle>
    </a:wholeTbl>
    <a:band2H>
      <a:tcTxStyle b="def" i="def"/>
      <a:tcStyle>
        <a:tcBdr/>
        <a:fill>
          <a:solidFill>
            <a:srgbClr val="E8EDFD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 b="def" i="def"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 b="def" i="def"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7" name="Shape 10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311708" y="744574"/>
            <a:ext cx="8520601" cy="2052601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xx%"/>
          <p:cNvSpPr txBox="1"/>
          <p:nvPr>
            <p:ph type="title" hasCustomPrompt="1"/>
          </p:nvPr>
        </p:nvSpPr>
        <p:spPr>
          <a:xfrm>
            <a:off x="311699" y="1106125"/>
            <a:ext cx="8520602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pPr/>
            <a:r>
              <a:t>xx%</a:t>
            </a:r>
          </a:p>
        </p:txBody>
      </p:sp>
      <p:sp>
        <p:nvSpPr>
          <p:cNvPr id="92" name="Body Level One…"/>
          <p:cNvSpPr txBox="1"/>
          <p:nvPr>
            <p:ph type="body" sz="half" idx="1"/>
          </p:nvPr>
        </p:nvSpPr>
        <p:spPr>
          <a:xfrm>
            <a:off x="311699" y="3152225"/>
            <a:ext cx="8520602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xfrm>
            <a:off x="311699" y="2150849"/>
            <a:ext cx="8520602" cy="841801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pPr/>
            <a:r>
              <a:t>Title Text</a:t>
            </a:r>
          </a:p>
        </p:txBody>
      </p:sp>
      <p:sp>
        <p:nvSpPr>
          <p:cNvPr id="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9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8" name="Body Level One…"/>
          <p:cNvSpPr txBox="1"/>
          <p:nvPr>
            <p:ph type="body" sz="half" idx="1"/>
          </p:nvPr>
        </p:nvSpPr>
        <p:spPr>
          <a:xfrm>
            <a:off x="311699" y="1152475"/>
            <a:ext cx="3999902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Google Shape;23;p5"/>
          <p:cNvSpPr txBox="1"/>
          <p:nvPr>
            <p:ph type="body" sz="half" idx="21"/>
          </p:nvPr>
        </p:nvSpPr>
        <p:spPr>
          <a:xfrm>
            <a:off x="4832399" y="1152475"/>
            <a:ext cx="3999902" cy="3416400"/>
          </a:xfrm>
          <a:prstGeom prst="rect">
            <a:avLst/>
          </a:prstGeom>
        </p:spPr>
        <p:txBody>
          <a:bodyPr/>
          <a:lstStyle/>
          <a:p>
            <a:pPr indent="-317500">
              <a:buSzPts val="1400"/>
              <a:defRPr sz="1400"/>
            </a:pP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/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/>
            <a:r>
              <a:t>Title Text</a:t>
            </a:r>
          </a:p>
        </p:txBody>
      </p:sp>
      <p:sp>
        <p:nvSpPr>
          <p:cNvPr id="56" name="Body Level One…"/>
          <p:cNvSpPr txBox="1"/>
          <p:nvPr>
            <p:ph type="body" sz="quarter" idx="1"/>
          </p:nvPr>
        </p:nvSpPr>
        <p:spPr>
          <a:xfrm>
            <a:off x="311699" y="1389599"/>
            <a:ext cx="2808001" cy="3179401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/>
          <p:nvPr>
            <p:ph type="title"/>
          </p:nvPr>
        </p:nvSpPr>
        <p:spPr>
          <a:xfrm>
            <a:off x="490250" y="450149"/>
            <a:ext cx="6367801" cy="4090801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pPr/>
            <a:r>
              <a:t>Title Text</a:t>
            </a:r>
          </a:p>
        </p:txBody>
      </p:sp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36;p9"/>
          <p:cNvSpPr/>
          <p:nvPr/>
        </p:nvSpPr>
        <p:spPr>
          <a:xfrm>
            <a:off x="4572000" y="-125"/>
            <a:ext cx="4572000" cy="5143501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" name="Title Text"/>
          <p:cNvSpPr txBox="1"/>
          <p:nvPr>
            <p:ph type="title"/>
          </p:nvPr>
        </p:nvSpPr>
        <p:spPr>
          <a:xfrm>
            <a:off x="265500" y="1233175"/>
            <a:ext cx="4045200" cy="1482301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pPr/>
            <a:r>
              <a:t>Title Text</a:t>
            </a:r>
          </a:p>
        </p:txBody>
      </p:sp>
      <p:sp>
        <p:nvSpPr>
          <p:cNvPr id="74" name="Body Level One…"/>
          <p:cNvSpPr txBox="1"/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Google Shape;39;p9"/>
          <p:cNvSpPr txBox="1"/>
          <p:nvPr>
            <p:ph type="body" sz="half" idx="21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pPr/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Body Level One…"/>
          <p:cNvSpPr txBox="1"/>
          <p:nvPr>
            <p:ph type="body" sz="quarter" idx="1"/>
          </p:nvPr>
        </p:nvSpPr>
        <p:spPr>
          <a:xfrm>
            <a:off x="311699" y="4230575"/>
            <a:ext cx="5998802" cy="605101"/>
          </a:xfrm>
          <a:prstGeom prst="rect">
            <a:avLst/>
          </a:prstGeom>
        </p:spPr>
        <p:txBody>
          <a:bodyPr anchor="ctr"/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normAutofit fontScale="100000" lnSpcReduction="0"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g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Relationship Id="rId3" Type="http://schemas.openxmlformats.org/officeDocument/2006/relationships/image" Target="../media/image3.gif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Relationship Id="rId3" Type="http://schemas.openxmlformats.org/officeDocument/2006/relationships/image" Target="../media/image4.gif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giphy.com/downtownbr" TargetMode="External"/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5.g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instagram.com/liveafterfivebr/" TargetMode="External"/><Relationship Id="rId3" Type="http://schemas.openxmlformats.org/officeDocument/2006/relationships/image" Target="../media/image20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static1.squarespace.com/static/536d55f1e4b07afeea8cef61/t/62b33dc2b5a3fe3993064f4b/1655913929014/CPEX_AnnualReport_2021_website-compressed+(1).pdf" TargetMode="External"/><Relationship Id="rId3" Type="http://schemas.openxmlformats.org/officeDocument/2006/relationships/image" Target="../media/image23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jpeg"/><Relationship Id="rId3" Type="http://schemas.openxmlformats.org/officeDocument/2006/relationships/image" Target="../media/image6.gif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100.franu.edu/" TargetMode="External"/><Relationship Id="rId3" Type="http://schemas.openxmlformats.org/officeDocument/2006/relationships/image" Target="../media/image27.jpeg"/><Relationship Id="rId4" Type="http://schemas.openxmlformats.org/officeDocument/2006/relationships/hyperlink" Target="http://drive.google.com/file/d/1PkTC5daDjrh2Vx6Wx8D-8FVOS09VOl4t/view" TargetMode="External"/><Relationship Id="rId5" Type="http://schemas.openxmlformats.org/officeDocument/2006/relationships/image" Target="../media/image28.jpeg"/><Relationship Id="rId6" Type="http://schemas.openxmlformats.org/officeDocument/2006/relationships/image" Target="../media/image7.gif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getaeronote.com/" TargetMode="External"/><Relationship Id="rId3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amazon.com/stores/page/A9D24C2E-6511-414B-A26D-941E68C824A4/?_encoding=UTF8&amp;store_ref=SB_A0044510RBOJ7JBZNH6-A0803390103OEKTLXPTOY&amp;pd_rd_plhdr=t&amp;aaxitk=38aeb87061fd95c01e7918234415d8d7&amp;hsa_cr_id=0&amp;lp_asins=B07WFVVCLX,B071Y3MSRK,B06ZXWVZ3X&amp;lp_query=amazon%20rocketbook&amp;lp_slot=auto-sparkle-hsa-tetris&amp;ref_=sbx_be_s_sparkle_sccd_ls&amp;pd_rd_w=e97Mw&amp;content-id=amzn1.sym.417820b0-80f2-4084-adb3-fb612550f30b:amzn1.sym.417820b0-80f2-4084-adb3-fb612550f30b&amp;pf_rd_p=417820b0-80f2-4084-adb3-fb612550f30b&amp;pf_rd_r=TXZ6WNHS7N13MTR4R5HN&amp;pd_rd_wg=3Tcaf&amp;pd_rd_r=6dd59b0e-235b-41ff-a659-0feea511913d" TargetMode="External"/><Relationship Id="rId3" Type="http://schemas.openxmlformats.org/officeDocument/2006/relationships/image" Target="../media/image7.jpeg"/><Relationship Id="rId4" Type="http://schemas.openxmlformats.org/officeDocument/2006/relationships/image" Target="../media/image1.g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54;p13" descr="Google Shape;54;p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4" cy="51434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16;p22"/>
          <p:cNvSpPr txBox="1"/>
          <p:nvPr>
            <p:ph type="ctrTitle"/>
          </p:nvPr>
        </p:nvSpPr>
        <p:spPr>
          <a:xfrm>
            <a:off x="311707" y="744575"/>
            <a:ext cx="8520602" cy="205259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5" name="Google Shape;117;p22"/>
          <p:cNvSpPr txBox="1"/>
          <p:nvPr>
            <p:ph type="subTitle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/>
          <a:p>
            <a:pPr marL="0" indent="0"/>
          </a:p>
        </p:txBody>
      </p:sp>
      <p:pic>
        <p:nvPicPr>
          <p:cNvPr id="146" name="2024_November_PortfolioMockups_RBAMZAds.gif" descr="2024_November_PortfolioMockups_RBAMZAds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0"/>
            <a:ext cx="9144001" cy="5143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24;p23"/>
          <p:cNvSpPr txBox="1"/>
          <p:nvPr>
            <p:ph type="ctrTitle"/>
          </p:nvPr>
        </p:nvSpPr>
        <p:spPr>
          <a:xfrm>
            <a:off x="311707" y="744575"/>
            <a:ext cx="8520602" cy="205259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Google Shape;125;p23"/>
          <p:cNvSpPr txBox="1"/>
          <p:nvPr>
            <p:ph type="subTitle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/>
          <a:p>
            <a:pPr marL="0" indent="0"/>
          </a:p>
        </p:txBody>
      </p:sp>
      <p:pic>
        <p:nvPicPr>
          <p:cNvPr id="150" name="Google Shape;126;p23" descr="Google Shape;126;p2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4" cy="5143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31;p24"/>
          <p:cNvSpPr txBox="1"/>
          <p:nvPr>
            <p:ph type="ctrTitle"/>
          </p:nvPr>
        </p:nvSpPr>
        <p:spPr>
          <a:xfrm>
            <a:off x="311707" y="744575"/>
            <a:ext cx="8520602" cy="205259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3" name="Google Shape;132;p24"/>
          <p:cNvSpPr txBox="1"/>
          <p:nvPr>
            <p:ph type="subTitle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/>
          <a:p>
            <a:pPr marL="0" indent="0"/>
          </a:p>
        </p:txBody>
      </p:sp>
      <p:pic>
        <p:nvPicPr>
          <p:cNvPr id="154" name="Google Shape;133;p24" descr="Google Shape;133;p2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4" cy="5143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38;p25"/>
          <p:cNvSpPr txBox="1"/>
          <p:nvPr>
            <p:ph type="ctrTitle"/>
          </p:nvPr>
        </p:nvSpPr>
        <p:spPr>
          <a:xfrm>
            <a:off x="311707" y="744575"/>
            <a:ext cx="8520602" cy="205259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7" name="Google Shape;139;p25"/>
          <p:cNvSpPr txBox="1"/>
          <p:nvPr>
            <p:ph type="subTitle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/>
          <a:p>
            <a:pPr marL="0" indent="0"/>
          </a:p>
        </p:txBody>
      </p:sp>
      <p:pic>
        <p:nvPicPr>
          <p:cNvPr id="158" name="Google Shape;140;p25" descr="Google Shape;140;p2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4" cy="5143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22_September_AwarenessCampaign_LaunchEmail_V2.gif" descr="22_September_AwarenessCampaign_LaunchEmail_V2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25392" y="952670"/>
            <a:ext cx="3815812" cy="40511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45;p26"/>
          <p:cNvSpPr txBox="1"/>
          <p:nvPr>
            <p:ph type="ctrTitle"/>
          </p:nvPr>
        </p:nvSpPr>
        <p:spPr>
          <a:xfrm>
            <a:off x="311707" y="744575"/>
            <a:ext cx="8520602" cy="205259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2" name="Google Shape;146;p26"/>
          <p:cNvSpPr txBox="1"/>
          <p:nvPr>
            <p:ph type="subTitle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/>
          <a:p>
            <a:pPr marL="0" indent="0"/>
          </a:p>
        </p:txBody>
      </p:sp>
      <p:pic>
        <p:nvPicPr>
          <p:cNvPr id="163" name="Google Shape;147;p26" descr="Google Shape;147;p2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4" cy="5143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52;p27"/>
          <p:cNvSpPr txBox="1"/>
          <p:nvPr>
            <p:ph type="ctrTitle"/>
          </p:nvPr>
        </p:nvSpPr>
        <p:spPr>
          <a:xfrm>
            <a:off x="311707" y="744575"/>
            <a:ext cx="8520602" cy="205259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6" name="Google Shape;153;p27"/>
          <p:cNvSpPr txBox="1"/>
          <p:nvPr>
            <p:ph type="subTitle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/>
          <a:p>
            <a:pPr marL="0" indent="0"/>
          </a:p>
        </p:txBody>
      </p:sp>
      <p:pic>
        <p:nvPicPr>
          <p:cNvPr id="167" name="Google Shape;154;p27" descr="Google Shape;154;p2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4" cy="5143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59;p28"/>
          <p:cNvSpPr txBox="1"/>
          <p:nvPr>
            <p:ph type="ctrTitle"/>
          </p:nvPr>
        </p:nvSpPr>
        <p:spPr>
          <a:xfrm>
            <a:off x="311707" y="744575"/>
            <a:ext cx="8520602" cy="205259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0" name="Google Shape;160;p28"/>
          <p:cNvSpPr txBox="1"/>
          <p:nvPr>
            <p:ph type="subTitle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/>
          <a:p>
            <a:pPr marL="0" indent="0"/>
          </a:p>
        </p:txBody>
      </p:sp>
      <p:pic>
        <p:nvPicPr>
          <p:cNvPr id="171" name="Google Shape;161;p28" descr="Google Shape;161;p2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4" cy="5143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Google Shape;162;p28" descr="Google Shape;162;p28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23125" y="1371600"/>
            <a:ext cx="2550151" cy="2528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67;p29"/>
          <p:cNvSpPr txBox="1"/>
          <p:nvPr>
            <p:ph type="ctrTitle"/>
          </p:nvPr>
        </p:nvSpPr>
        <p:spPr>
          <a:xfrm>
            <a:off x="311707" y="744575"/>
            <a:ext cx="8520602" cy="205259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5" name="Google Shape;168;p29"/>
          <p:cNvSpPr txBox="1"/>
          <p:nvPr>
            <p:ph type="subTitle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/>
          <a:p>
            <a:pPr marL="0" indent="0"/>
          </a:p>
        </p:txBody>
      </p:sp>
      <p:pic>
        <p:nvPicPr>
          <p:cNvPr id="176" name="Google Shape;169;p29" descr="Google Shape;169;p2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4" cy="5143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4;p30"/>
          <p:cNvSpPr txBox="1"/>
          <p:nvPr>
            <p:ph type="ctrTitle"/>
          </p:nvPr>
        </p:nvSpPr>
        <p:spPr>
          <a:xfrm>
            <a:off x="311707" y="744575"/>
            <a:ext cx="8520602" cy="205259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9" name="Google Shape;175;p30"/>
          <p:cNvSpPr txBox="1"/>
          <p:nvPr>
            <p:ph type="subTitle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/>
          <a:p>
            <a:pPr marL="0" indent="0"/>
          </a:p>
        </p:txBody>
      </p:sp>
      <p:pic>
        <p:nvPicPr>
          <p:cNvPr id="180" name="Google Shape;176;p30" descr="Google Shape;176;p3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4" cy="5143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1;p31"/>
          <p:cNvSpPr txBox="1"/>
          <p:nvPr>
            <p:ph type="ctrTitle"/>
          </p:nvPr>
        </p:nvSpPr>
        <p:spPr>
          <a:xfrm>
            <a:off x="311707" y="744575"/>
            <a:ext cx="8520602" cy="205259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3" name="Google Shape;182;p31"/>
          <p:cNvSpPr txBox="1"/>
          <p:nvPr>
            <p:ph type="subTitle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/>
          <a:p>
            <a:pPr marL="0" indent="0"/>
          </a:p>
        </p:txBody>
      </p:sp>
      <p:pic>
        <p:nvPicPr>
          <p:cNvPr id="184" name="Google Shape;183;p31" descr="Google Shape;183;p31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4004" cy="5143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DBA_Stickers_ScreenRecording.movGoogle Shape;184;p31" descr="DBA_Stickers_ScreenRecording.movGoogle Shape;184;p31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71849" y="1031350"/>
            <a:ext cx="5565878" cy="3147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DBA_Stickers_ScreenRecording.gif" descr="DBA_Stickers_ScreenRecording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69523" y="998075"/>
            <a:ext cx="5570530" cy="31473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59;p14"/>
          <p:cNvSpPr txBox="1"/>
          <p:nvPr>
            <p:ph type="ctrTitle"/>
          </p:nvPr>
        </p:nvSpPr>
        <p:spPr>
          <a:xfrm>
            <a:off x="311707" y="744575"/>
            <a:ext cx="8520602" cy="205259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2" name="Google Shape;60;p14"/>
          <p:cNvSpPr txBox="1"/>
          <p:nvPr>
            <p:ph type="subTitle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/>
          <a:p>
            <a:pPr marL="0" indent="0"/>
          </a:p>
        </p:txBody>
      </p:sp>
      <p:pic>
        <p:nvPicPr>
          <p:cNvPr id="113" name="Google Shape;61;p14" descr="Google Shape;61;p1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4" cy="5143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90;p32"/>
          <p:cNvSpPr txBox="1"/>
          <p:nvPr>
            <p:ph type="ctrTitle"/>
          </p:nvPr>
        </p:nvSpPr>
        <p:spPr>
          <a:xfrm>
            <a:off x="311707" y="744575"/>
            <a:ext cx="8520602" cy="205259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9" name="Google Shape;191;p32"/>
          <p:cNvSpPr txBox="1"/>
          <p:nvPr>
            <p:ph type="subTitle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/>
          <a:p>
            <a:pPr marL="0" indent="0"/>
          </a:p>
        </p:txBody>
      </p:sp>
      <p:pic>
        <p:nvPicPr>
          <p:cNvPr id="190" name="Google Shape;192;p32" descr="Google Shape;192;p32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4004" cy="5143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7;p33"/>
          <p:cNvSpPr txBox="1"/>
          <p:nvPr>
            <p:ph type="ctrTitle"/>
          </p:nvPr>
        </p:nvSpPr>
        <p:spPr>
          <a:xfrm>
            <a:off x="311707" y="744575"/>
            <a:ext cx="8520602" cy="205259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3" name="Google Shape;198;p33"/>
          <p:cNvSpPr txBox="1"/>
          <p:nvPr>
            <p:ph type="subTitle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/>
          <a:p>
            <a:pPr marL="0" indent="0"/>
          </a:p>
        </p:txBody>
      </p:sp>
      <p:pic>
        <p:nvPicPr>
          <p:cNvPr id="194" name="Google Shape;199;p33" descr="Google Shape;199;p3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4" cy="5143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204;p34"/>
          <p:cNvSpPr txBox="1"/>
          <p:nvPr>
            <p:ph type="ctrTitle"/>
          </p:nvPr>
        </p:nvSpPr>
        <p:spPr>
          <a:xfrm>
            <a:off x="311707" y="744575"/>
            <a:ext cx="8520602" cy="205259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7" name="Google Shape;205;p34"/>
          <p:cNvSpPr txBox="1"/>
          <p:nvPr>
            <p:ph type="subTitle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/>
          <a:p>
            <a:pPr marL="0" indent="0"/>
          </a:p>
        </p:txBody>
      </p:sp>
      <p:pic>
        <p:nvPicPr>
          <p:cNvPr id="198" name="Google Shape;206;p34" descr="Google Shape;206;p3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4" cy="5143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11;p35"/>
          <p:cNvSpPr txBox="1"/>
          <p:nvPr>
            <p:ph type="ctrTitle"/>
          </p:nvPr>
        </p:nvSpPr>
        <p:spPr>
          <a:xfrm>
            <a:off x="311707" y="744575"/>
            <a:ext cx="8520602" cy="205259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1" name="Google Shape;212;p35"/>
          <p:cNvSpPr txBox="1"/>
          <p:nvPr>
            <p:ph type="subTitle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/>
          <a:p>
            <a:pPr marL="0" indent="0"/>
          </a:p>
        </p:txBody>
      </p:sp>
      <p:pic>
        <p:nvPicPr>
          <p:cNvPr id="202" name="Google Shape;213;p35" descr="Google Shape;213;p35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4004" cy="5143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18;p36" descr="Google Shape;218;p3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4" cy="5143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23;p37"/>
          <p:cNvSpPr txBox="1"/>
          <p:nvPr>
            <p:ph type="ctrTitle"/>
          </p:nvPr>
        </p:nvSpPr>
        <p:spPr>
          <a:xfrm>
            <a:off x="311707" y="744575"/>
            <a:ext cx="8520602" cy="205259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7" name="Google Shape;224;p37"/>
          <p:cNvSpPr txBox="1"/>
          <p:nvPr>
            <p:ph type="subTitle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/>
          <a:p>
            <a:pPr marL="0" indent="0"/>
          </a:p>
        </p:txBody>
      </p:sp>
      <p:pic>
        <p:nvPicPr>
          <p:cNvPr id="208" name="Google Shape;225;p37" descr="Google Shape;225;p3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4" cy="5143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30;p38" descr="Google Shape;230;p3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Atlo_ScreenRecording_150speed.gif" descr="Atlo_ScreenRecording_150speed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09635" y="885021"/>
            <a:ext cx="6324730" cy="35629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36;p39" descr="Google Shape;236;p39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FranU_ScreenRecording_150speed.mp4Google Shape;237;p39" descr="FranU_ScreenRecording_150speed.mp4Google Shape;237;p39">
            <a:hlinkClick r:id="rId4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26725" y="895824"/>
            <a:ext cx="6292001" cy="357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FranU_ScreenRecording_150speed.gif" descr="FranU_ScreenRecording_150speed.gif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23469" y="891663"/>
            <a:ext cx="6297062" cy="35473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4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LillySaye_2024Resume_November.jpg" descr="LillySaye_2024Resume_November.jp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0" y="-1"/>
            <a:ext cx="9144004" cy="5143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LillySaye_2024Resume_November-End.jpg" descr="LillySaye_2024Resume_November-En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9144001" cy="5143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66;p15"/>
          <p:cNvSpPr txBox="1"/>
          <p:nvPr>
            <p:ph type="ctrTitle"/>
          </p:nvPr>
        </p:nvSpPr>
        <p:spPr>
          <a:xfrm>
            <a:off x="311707" y="744575"/>
            <a:ext cx="8520602" cy="205259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6" name="Google Shape;67;p15"/>
          <p:cNvSpPr txBox="1"/>
          <p:nvPr>
            <p:ph type="subTitle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/>
          <a:p>
            <a:pPr marL="0" indent="0"/>
          </a:p>
        </p:txBody>
      </p:sp>
      <p:pic>
        <p:nvPicPr>
          <p:cNvPr id="117" name="Google Shape;68;p15" descr="Google Shape;68;p15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4004" cy="5143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73;p16"/>
          <p:cNvSpPr txBox="1"/>
          <p:nvPr>
            <p:ph type="ctrTitle"/>
          </p:nvPr>
        </p:nvSpPr>
        <p:spPr>
          <a:xfrm>
            <a:off x="311707" y="744575"/>
            <a:ext cx="8520602" cy="205259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" name="Google Shape;74;p16"/>
          <p:cNvSpPr txBox="1"/>
          <p:nvPr>
            <p:ph type="subTitle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/>
          <a:p>
            <a:pPr marL="0" indent="0"/>
          </a:p>
        </p:txBody>
      </p:sp>
      <p:pic>
        <p:nvPicPr>
          <p:cNvPr id="121" name="_Aeronote_Package.jpg" descr="_Aeronote_Pack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"/>
            <a:ext cx="9144004" cy="51435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80;p17"/>
          <p:cNvSpPr txBox="1"/>
          <p:nvPr>
            <p:ph type="ctrTitle"/>
          </p:nvPr>
        </p:nvSpPr>
        <p:spPr>
          <a:xfrm>
            <a:off x="311707" y="744575"/>
            <a:ext cx="8520602" cy="205259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4" name="Google Shape;81;p17"/>
          <p:cNvSpPr txBox="1"/>
          <p:nvPr>
            <p:ph type="subTitle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/>
          <a:p>
            <a:pPr marL="0" indent="0"/>
          </a:p>
        </p:txBody>
      </p:sp>
      <p:pic>
        <p:nvPicPr>
          <p:cNvPr id="125" name="Google Shape;82;p17" descr="Google Shape;82;p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4" cy="5143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87;p18"/>
          <p:cNvSpPr txBox="1"/>
          <p:nvPr>
            <p:ph type="ctrTitle"/>
          </p:nvPr>
        </p:nvSpPr>
        <p:spPr>
          <a:xfrm>
            <a:off x="311707" y="744575"/>
            <a:ext cx="8520602" cy="205259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8" name="Google Shape;88;p18"/>
          <p:cNvSpPr txBox="1"/>
          <p:nvPr>
            <p:ph type="subTitle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/>
          <a:p>
            <a:pPr marL="0" indent="0"/>
          </a:p>
        </p:txBody>
      </p:sp>
      <p:pic>
        <p:nvPicPr>
          <p:cNvPr id="129" name="Google Shape;89;p18" descr="Google Shape;89;p1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4" cy="5143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94;p19"/>
          <p:cNvSpPr txBox="1"/>
          <p:nvPr>
            <p:ph type="ctrTitle"/>
          </p:nvPr>
        </p:nvSpPr>
        <p:spPr>
          <a:xfrm>
            <a:off x="311707" y="744575"/>
            <a:ext cx="8520602" cy="205259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2" name="Google Shape;95;p19"/>
          <p:cNvSpPr txBox="1"/>
          <p:nvPr>
            <p:ph type="subTitle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/>
          <a:p>
            <a:pPr marL="0" indent="0"/>
          </a:p>
        </p:txBody>
      </p:sp>
      <p:pic>
        <p:nvPicPr>
          <p:cNvPr id="133" name="_Rocketbook_Amazon_Storefront.jpg" descr="_Rocketbook_Amazon_Storefront.jpg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1"/>
            <a:ext cx="9144004" cy="51435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2024_November_AmzListing_Animation.gif" descr="2024_November_AmzListing_Animation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57850" y="651200"/>
            <a:ext cx="2151701" cy="3841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02;p20"/>
          <p:cNvSpPr txBox="1"/>
          <p:nvPr>
            <p:ph type="ctrTitle"/>
          </p:nvPr>
        </p:nvSpPr>
        <p:spPr>
          <a:xfrm>
            <a:off x="311707" y="744575"/>
            <a:ext cx="8520602" cy="205259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7" name="Google Shape;103;p20"/>
          <p:cNvSpPr txBox="1"/>
          <p:nvPr>
            <p:ph type="subTitle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/>
          <a:p>
            <a:pPr marL="0" indent="0"/>
          </a:p>
        </p:txBody>
      </p:sp>
      <p:pic>
        <p:nvPicPr>
          <p:cNvPr id="138" name="_Rocketbook_AmazonAds.jpg" descr="_Rocketbook_AmazonAd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"/>
            <a:ext cx="9144004" cy="51435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09;p21"/>
          <p:cNvSpPr txBox="1"/>
          <p:nvPr>
            <p:ph type="ctrTitle"/>
          </p:nvPr>
        </p:nvSpPr>
        <p:spPr>
          <a:xfrm>
            <a:off x="311707" y="744575"/>
            <a:ext cx="8520602" cy="205259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1" name="Google Shape;110;p21"/>
          <p:cNvSpPr txBox="1"/>
          <p:nvPr>
            <p:ph type="subTitle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/>
          <a:p>
            <a:pPr marL="0" indent="0"/>
          </a:p>
        </p:txBody>
      </p:sp>
      <p:pic>
        <p:nvPicPr>
          <p:cNvPr id="142" name="Google Shape;111;p21" descr="Google Shape;111;p2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4" cy="5143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